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Raleway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some players play more games in a season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nba</a:t>
            </a:r>
            <a:r>
              <a:rPr lang="en-US" dirty="0"/>
              <a:t> is one of most popular sports, stats are easy to track and distinguish 3pm, assists, rebounds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allow shot charts, not many other sports track it so </a:t>
            </a:r>
            <a:r>
              <a:rPr lang="en-US" dirty="0" err="1"/>
              <a:t>indepth</a:t>
            </a:r>
            <a:r>
              <a:rPr lang="en-US" dirty="0"/>
              <a:t> (</a:t>
            </a:r>
            <a:r>
              <a:rPr lang="en-US" dirty="0" err="1"/>
              <a:t>steph</a:t>
            </a:r>
            <a:r>
              <a:rPr lang="en-US" dirty="0"/>
              <a:t> shooting from over 30+ feet)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compare the game styles of </a:t>
            </a:r>
            <a:r>
              <a:rPr lang="en-US" dirty="0" err="1"/>
              <a:t>lebron</a:t>
            </a:r>
            <a:r>
              <a:rPr lang="en-US" dirty="0"/>
              <a:t> vs </a:t>
            </a:r>
            <a:r>
              <a:rPr lang="en-US" dirty="0" err="1"/>
              <a:t>stephen</a:t>
            </a:r>
            <a:r>
              <a:rPr lang="en-US" dirty="0"/>
              <a:t> curry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used for the project, 2021-2022 season as of right now,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6b6ae678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6b6ae678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NBA Shot Chart - shows shots made from where on court, how many shots taken from area and how many made, blue to red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heat map darker colors </a:t>
            </a:r>
            <a:r>
              <a:rPr lang="en-US" dirty="0" err="1"/>
              <a:t>corellate</a:t>
            </a:r>
            <a:r>
              <a:rPr lang="en-US" dirty="0"/>
              <a:t> with better production and efficiency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965474a9_3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965474a9_3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specifically from highest players in best cluster, their shot percentage, on the right is the cluster graph created to help visualize similar players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Trying to get to 1 for linear regression and 0 for mean squared error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Production of players - points, field goals and 3 pointers attempted/made better than assists or total rebounds depends on position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Good data = at least 30 games, 10 minutes per game, if any of the columns were empty then the player would be counted as invalid (Klay Thompson, Malachi Flynn)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players play less than others, others more so if I created a baseline number of games maybe 55, then did the mean and calculations for those it would provide more accurate results. Because a player that played all 82 games would most likely have more shots made than a player that played 65, even though they average the same # of points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Learning: NBA Player Similarity Prediction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Members: Brandon Luy</a:t>
            </a:r>
            <a:endParaRPr sz="24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BD4AE4-4B11-98F9-6166-779BF2F96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1"/>
    </mc:Choice>
    <mc:Fallback>
      <p:transition spd="slow" advTm="10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 descr="Piece of duct tape sticking a note to the slide"/>
          <p:cNvPicPr preferRelativeResize="0"/>
          <p:nvPr/>
        </p:nvPicPr>
        <p:blipFill rotWithShape="1">
          <a:blip r:embed="rId6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Next Steps 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4294967295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lang="en" sz="13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Revise the model to for a baseline of number of games </a:t>
            </a:r>
            <a:endParaRPr sz="13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●"/>
            </a:pPr>
            <a:r>
              <a:rPr lang="en" sz="13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Add function to input stats, and it can work backwards to guess the player.</a:t>
            </a:r>
            <a:endParaRPr sz="13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8913" y="3010978"/>
            <a:ext cx="3926182" cy="178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3762FD-0E3A-175D-3529-CC7A5C7AA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98"/>
    </mc:Choice>
    <mc:Fallback>
      <p:transition spd="slow" advTm="42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 descr="Piece of duct tape sticking a note to the slide"/>
          <p:cNvPicPr preferRelativeResize="0"/>
          <p:nvPr/>
        </p:nvPicPr>
        <p:blipFill rotWithShape="1">
          <a:blip r:embed="rId6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Introduction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4294967295"/>
          </p:nvPr>
        </p:nvSpPr>
        <p:spPr>
          <a:xfrm>
            <a:off x="2855550" y="85803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➔"/>
            </a:pPr>
            <a:r>
              <a:rPr lang="en" sz="1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Taking a Spin on Traditional NBA Predictors</a:t>
            </a:r>
            <a:endParaRPr sz="1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Instead of predicting game outcomes compare and predict Player Similarity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Scalable to every player in the history of the NBA</a:t>
            </a:r>
            <a:br>
              <a:rPr lang="en" sz="15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As long as they played when stats are recorded and played enough games (30) at end of season. 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2297376" cy="129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86ED9B-EE3C-5910-BD3E-1FD70029B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46"/>
    </mc:Choice>
    <mc:Fallback>
      <p:transition spd="slow" advTm="3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Motivation</a:t>
            </a:r>
            <a:endParaRPr u="sng">
              <a:solidFill>
                <a:schemeClr val="accent5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 b="0"/>
              <a:t>Overall Sports Fan</a:t>
            </a:r>
            <a:endParaRPr sz="3200" b="0"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" sz="3200" b="0"/>
              <a:t>More interesting to compare game styles of players compared to just train and predict</a:t>
            </a:r>
            <a:r>
              <a:rPr lang="en" b="0"/>
              <a:t> </a:t>
            </a:r>
            <a:endParaRPr b="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2697" y="3343647"/>
            <a:ext cx="1441300" cy="17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B5CB7C8-3EA2-F939-AFEF-E72E9F2189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04"/>
    </mc:Choice>
    <mc:Fallback>
      <p:transition spd="slow" advTm="31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Dataset</a:t>
            </a:r>
            <a:endParaRPr u="sng">
              <a:solidFill>
                <a:schemeClr val="accent5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" sz="3200" b="0"/>
              <a:t>The Data set used was the exported players stats from BasketballReference.com as a CSV</a:t>
            </a:r>
            <a:endParaRPr sz="3200" b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00" y="3183700"/>
            <a:ext cx="7733504" cy="19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3FE27A4-F278-0B79-E480-3C6613321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36"/>
    </mc:Choice>
    <mc:Fallback>
      <p:transition spd="slow" advTm="27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</a:rPr>
              <a:t>Data Prep</a:t>
            </a:r>
            <a:endParaRPr u="sng">
              <a:solidFill>
                <a:schemeClr val="accent5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" sz="3200" b="0"/>
              <a:t>The data initially came all in one column, so had to distribute into separate ones</a:t>
            </a:r>
            <a:endParaRPr sz="3200" b="0"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 b="0"/>
              <a:t>Then had to clean each column that did not include players stats</a:t>
            </a:r>
            <a:endParaRPr sz="3200" b="0"/>
          </a:p>
        </p:txBody>
      </p:sp>
      <p:grpSp>
        <p:nvGrpSpPr>
          <p:cNvPr id="100" name="Google Shape;100;p17"/>
          <p:cNvGrpSpPr/>
          <p:nvPr/>
        </p:nvGrpSpPr>
        <p:grpSpPr>
          <a:xfrm>
            <a:off x="7515716" y="3098363"/>
            <a:ext cx="1628290" cy="2045137"/>
            <a:chOff x="6803275" y="395363"/>
            <a:chExt cx="2212050" cy="2537076"/>
          </a:xfrm>
        </p:grpSpPr>
        <p:pic>
          <p:nvPicPr>
            <p:cNvPr id="101" name="Google Shape;101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7" descr="Piece of duct tape sticking a note to the slide"/>
            <p:cNvPicPr preferRelativeResize="0"/>
            <p:nvPr/>
          </p:nvPicPr>
          <p:blipFill rotWithShape="1">
            <a:blip r:embed="rId6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Statistics that were not considered ‘Good Data’ were such as pass to assists, or fouls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EB7CE6-5EC2-FAE6-0282-7A21EFF77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57"/>
    </mc:Choice>
    <mc:Fallback>
      <p:transition spd="slow" advTm="40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 descr="Piece of duct tape sticking a note to the slide"/>
          <p:cNvPicPr preferRelativeResize="0"/>
          <p:nvPr/>
        </p:nvPicPr>
        <p:blipFill rotWithShape="1">
          <a:blip r:embed="rId6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Methods</a:t>
            </a:r>
            <a:endParaRPr sz="32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K-Means</a:t>
            </a:r>
            <a:br>
              <a:rPr lang="en" sz="12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Set parameters pertaining to players stats and cluster players into groups.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Linear Regression</a:t>
            </a:r>
            <a:br>
              <a:rPr lang="en" sz="14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dirty="0">
                <a:latin typeface="Raleway"/>
                <a:ea typeface="Raleway"/>
                <a:cs typeface="Raleway"/>
                <a:sym typeface="Raleway"/>
              </a:rPr>
              <a:t>Predict players stats using dataset, (input assists -&gt; assists predicted to be average rest of season or total)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Mean Squared Error</a:t>
            </a:r>
          </a:p>
          <a:p>
            <a:pPr marL="1397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None/>
            </a:pPr>
            <a:r>
              <a:rPr lang="en" sz="1200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Compare the predicted stats to the regression of the actual stat. </a:t>
            </a:r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None/>
            </a:pPr>
            <a:endParaRPr lang="en" sz="1400" b="1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7700" y="0"/>
            <a:ext cx="2596301" cy="188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8F135AF-5EC6-29F5-68AA-402F03D54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88"/>
    </mc:Choice>
    <mc:Fallback>
      <p:transition spd="slow" advTm="3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62375" y="526800"/>
            <a:ext cx="3018000" cy="46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Analysis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Specifically with shots made and percentages of shots, you aren’t able to tell the percentage of the best players from a regular graph.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Employed the use of Heat Map to help visualize.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850" y="95100"/>
            <a:ext cx="467649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4850" y="2666850"/>
            <a:ext cx="4262101" cy="247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011533A-AE27-D8E7-BB24-8FC2E01E6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31"/>
    </mc:Choice>
    <mc:Fallback>
      <p:transition spd="slow" advTm="43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275803" y="-9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accent5"/>
                </a:solidFill>
              </a:rPr>
              <a:t>Results</a:t>
            </a:r>
            <a:endParaRPr sz="4200" dirty="0">
              <a:solidFill>
                <a:schemeClr val="accent5"/>
              </a:solidFill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 b="0" dirty="0"/>
              <a:t>Computed Linear Regression Confidence and Mean Squared Error</a:t>
            </a:r>
            <a:endParaRPr sz="2100" b="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 b="0" dirty="0"/>
              <a:t>Lr-Confidence</a:t>
            </a:r>
            <a:endParaRPr sz="2100" b="0" dirty="0"/>
          </a:p>
          <a:p>
            <a:pPr marL="1371600" lvl="2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" sz="1150" b="0" dirty="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0.4396253881855432 </a:t>
            </a:r>
            <a:r>
              <a:rPr lang="en" sz="1150" b="0" dirty="0">
                <a:solidFill>
                  <a:srgbClr val="D5D5D5"/>
                </a:solidFill>
                <a:highlight>
                  <a:schemeClr val="dk2"/>
                </a:highlight>
              </a:rPr>
              <a:t>(Points, 3-Pointers, 2 pointers made, free throws made)</a:t>
            </a:r>
            <a:endParaRPr sz="1150" b="0" dirty="0">
              <a:solidFill>
                <a:srgbClr val="D5D5D5"/>
              </a:solidFill>
              <a:highlight>
                <a:schemeClr val="dk2"/>
              </a:highlight>
            </a:endParaRPr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1250"/>
              <a:buFont typeface="Courier New"/>
              <a:buChar char="○"/>
            </a:pPr>
            <a:r>
              <a:rPr lang="en" sz="1250" u="sng" dirty="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Mean Squared Error: </a:t>
            </a:r>
            <a:r>
              <a:rPr lang="en" sz="1250" b="0" dirty="0">
                <a:solidFill>
                  <a:srgbClr val="D5D5D5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rPr>
              <a:t>0.4531738876822222 </a:t>
            </a:r>
            <a:r>
              <a:rPr lang="en" sz="1250" b="0" dirty="0">
                <a:solidFill>
                  <a:srgbClr val="D5D5D5"/>
                </a:solidFill>
                <a:highlight>
                  <a:schemeClr val="dk2"/>
                </a:highlight>
              </a:rPr>
              <a:t>(Same Stats)</a:t>
            </a:r>
            <a:endParaRPr sz="1250" b="0" dirty="0">
              <a:solidFill>
                <a:srgbClr val="D5D5D5"/>
              </a:solidFill>
              <a:highlight>
                <a:schemeClr val="dk2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50" b="0" dirty="0">
              <a:solidFill>
                <a:srgbClr val="D5D5D5"/>
              </a:solidFill>
              <a:highlight>
                <a:schemeClr val="dk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 u="sng" dirty="0"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B26D4-E500-1136-D6A1-4594ACD32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2495641"/>
            <a:ext cx="4178300" cy="267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A71378-417D-D784-6422-C4E4EF942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53" y="2495640"/>
            <a:ext cx="4501054" cy="173803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A8CD89-96DE-53F7-93F2-B082A4A59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01"/>
    </mc:Choice>
    <mc:Fallback>
      <p:transition spd="slow" advTm="52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Findings</a:t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The model had some skews pertaining to total shots made, compared to others.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The model is better for certain stats than others, like production of players.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Players have to log a certain threshold of stats to be trained or considered ‘good data’.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D1E2CB66-7766-5D47-F0A3-8E96CD8F3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86"/>
    </mc:Choice>
    <mc:Fallback>
      <p:transition spd="slow" advTm="105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624</Words>
  <Application>Microsoft Macintosh PowerPoint</Application>
  <PresentationFormat>On-screen Show (16:9)</PresentationFormat>
  <Paragraphs>52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Lato</vt:lpstr>
      <vt:lpstr>Raleway</vt:lpstr>
      <vt:lpstr>Arial</vt:lpstr>
      <vt:lpstr>Courier New</vt:lpstr>
      <vt:lpstr>Swiss</vt:lpstr>
      <vt:lpstr>Machine Learning: NBA Player Similarity Prediction</vt:lpstr>
      <vt:lpstr>PowerPoint Presentation</vt:lpstr>
      <vt:lpstr>Motivation Overall Sports Fan More interesting to compare game styles of players compared to just train and predict </vt:lpstr>
      <vt:lpstr>Dataset The Data set used was the exported players stats from BasketballReference.com as a CSV</vt:lpstr>
      <vt:lpstr>Data Prep The data initially came all in one column, so had to distribute into separate ones Then had to clean each column that did not include players stats</vt:lpstr>
      <vt:lpstr>PowerPoint Presentation</vt:lpstr>
      <vt:lpstr>PowerPoint Presentation</vt:lpstr>
      <vt:lpstr>Results Computed Linear Regression Confidence and Mean Squared Error Lr-Confidence 0.4396253881855432 (Points, 3-Pointers, 2 pointers made, free throws made) Mean Squared Error: 0.4531738876822222 (Same Stats)   </vt:lpstr>
      <vt:lpstr>Discussion of Findings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Learning: NBA Player Similarity Prediction</dc:title>
  <cp:lastModifiedBy>Luy, Brandon Seila</cp:lastModifiedBy>
  <cp:revision>5</cp:revision>
  <dcterms:modified xsi:type="dcterms:W3CDTF">2022-05-01T00:36:22Z</dcterms:modified>
</cp:coreProperties>
</file>